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7" r:id="rId3"/>
    <p:sldId id="258" r:id="rId4"/>
    <p:sldId id="259" r:id="rId5"/>
    <p:sldId id="260" r:id="rId6"/>
    <p:sldId id="261" r:id="rId7"/>
    <p:sldId id="283" r:id="rId8"/>
    <p:sldId id="281" r:id="rId9"/>
    <p:sldId id="282" r:id="rId10"/>
    <p:sldId id="278" r:id="rId11"/>
    <p:sldId id="266" r:id="rId12"/>
    <p:sldId id="267" r:id="rId13"/>
    <p:sldId id="268" r:id="rId14"/>
    <p:sldId id="273" r:id="rId15"/>
    <p:sldId id="274" r:id="rId16"/>
    <p:sldId id="275" r:id="rId17"/>
    <p:sldId id="277" r:id="rId18"/>
    <p:sldId id="270" r:id="rId19"/>
    <p:sldId id="271" r:id="rId20"/>
    <p:sldId id="272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23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5" y="1604"/>
              <a:ext cx="449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3" y="1870"/>
              <a:ext cx="466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</p:grpSp>
      <p:sp>
        <p:nvSpPr>
          <p:cNvPr id="7180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181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ru-RU">
              <a:solidFill>
                <a:srgbClr val="1C1C1C"/>
              </a:solidFill>
            </a:endParaRPr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ru-RU">
              <a:solidFill>
                <a:srgbClr val="1C1C1C"/>
              </a:solidFill>
            </a:endParaRP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AE22386A-81CF-4FCB-A6FE-619AE0E337B6}" type="slidenum">
              <a:rPr lang="ru-RU">
                <a:solidFill>
                  <a:srgbClr val="1C1C1C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1C1C1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81351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97C2D1-CB24-4F5E-8395-7148BB879A9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21746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03D8FF-0097-4A4E-B28C-1D3C56B8B4A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02435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B41727-1DFF-4D09-B526-E4EE7A34F42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04520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634503-93F2-47E7-9E8D-8AD3A946BB5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74184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2559EB-C7DF-4FE2-9422-D720A6015AF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22207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B19795-831D-440A-9D96-E152D456730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92788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366E88-4EE8-4DA1-9584-8BEF94496C5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8618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74DECA-B317-4F04-893E-3BB27225247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121725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BAB678-473E-41E8-A39D-F66285359CE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75740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44AAC2-FB55-42E1-AA6D-843B9F69365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949117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1150938" y="214313"/>
            <a:ext cx="7804150" cy="591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EBD665-5E5A-43CB-A126-118F4F347F9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18763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ru-RU" sz="2400">
              <a:solidFill>
                <a:srgbClr val="000000"/>
              </a:solidFill>
            </a:endParaRP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ru-RU" sz="2400">
              <a:solidFill>
                <a:srgbClr val="000000"/>
              </a:solidFill>
            </a:endParaRPr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ru-RU" sz="2400">
              <a:solidFill>
                <a:srgbClr val="000000"/>
              </a:solidFill>
            </a:endParaRPr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ru-RU" sz="2400">
              <a:solidFill>
                <a:srgbClr val="000000"/>
              </a:solidFill>
            </a:endParaRPr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ru-RU" sz="2400">
              <a:solidFill>
                <a:srgbClr val="000000"/>
              </a:solidFill>
            </a:endParaRPr>
          </a:p>
        </p:txBody>
      </p:sp>
      <p:sp>
        <p:nvSpPr>
          <p:cNvPr id="6151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ru-RU" sz="2400">
              <a:solidFill>
                <a:srgbClr val="000000"/>
              </a:solidFill>
            </a:endParaRPr>
          </a:p>
        </p:txBody>
      </p:sp>
      <p:sp>
        <p:nvSpPr>
          <p:cNvPr id="6152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ru-RU" sz="2400">
              <a:solidFill>
                <a:srgbClr val="000000"/>
              </a:solidFill>
            </a:endParaRP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6155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15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15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93C1488-8545-4AF7-A6E7-F67C0EAB5312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7428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2D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15364" name="Picture 4" descr="картинк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323850" y="0"/>
            <a:ext cx="94678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083570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2D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dirty="0" smtClean="0"/>
              <a:t>Хорошо летом покупаться…</a:t>
            </a: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043539"/>
            <a:ext cx="4573902" cy="3041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92623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2D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dirty="0" smtClean="0"/>
              <a:t>Нельзя плавать в запрещенных местах</a:t>
            </a:r>
          </a:p>
        </p:txBody>
      </p:sp>
      <p:pic>
        <p:nvPicPr>
          <p:cNvPr id="21507" name="Picture 4" descr="на пляж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7625" y="2890838"/>
            <a:ext cx="1428750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8" name="Picture 5" descr="плавание в запрещенных местах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1755775"/>
            <a:ext cx="6762750" cy="383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9318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2D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dirty="0" smtClean="0"/>
              <a:t>Чтобы не случилось беды..</a:t>
            </a:r>
          </a:p>
        </p:txBody>
      </p:sp>
      <p:pic>
        <p:nvPicPr>
          <p:cNvPr id="22531" name="Picture 4" descr="несчастный случай на вод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1935163"/>
            <a:ext cx="6319838" cy="41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0848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Правила дорожного </a:t>
            </a:r>
            <a:r>
              <a:rPr lang="ru-RU" b="1" dirty="0" smtClean="0"/>
              <a:t>       движения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2688" y="1772816"/>
            <a:ext cx="7772400" cy="4608512"/>
          </a:xfrm>
        </p:spPr>
        <p:txBody>
          <a:bodyPr/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Проходи по тротуару только с правой стороны. Если нет тротуара, иди по левому краю дороги, навстречу движению транспорта.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Дорогу переходи в том месте, где указана пешеходная дорожка или установлен светофор. Дорогу переходи на зелёный свет.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Когда переходишь дорогу, смотри сначала налево, потом на право.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Если нет светофора, переходи дорогу на перекрёстке. Пересекать улицу надо прямо, а не наискось.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Не переходи дорогу перед близко идущим транспортом.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На проезжей части игры строго запрещены.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Не выезжай на проезжую часть на велосипеде.</a:t>
            </a:r>
          </a:p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4133913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Правила поведения в общественных местах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772816"/>
            <a:ext cx="8271520" cy="4680520"/>
          </a:xfrm>
        </p:spPr>
        <p:txBody>
          <a:bodyPr/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На улице громко разговаривать, кричать, смеяться неприлично.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Нельзя сорить на улице: грызть семечки, бросать бумажки, конфетные обёртки, огрызки от яблок.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Во время посещения кинотеатра не надо шуметь, бегать, затевать игры.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Во время просмотра кинофильма неприлично мешать зрителям, хлопать стульями, свистеть, топать.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При входе в зал и при выходе не надо спешить, толкаться.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Будьте вежливы.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38357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Правила личной безопасности на улице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030412"/>
            <a:ext cx="8487544" cy="4494931"/>
          </a:xfrm>
        </p:spPr>
        <p:txBody>
          <a:bodyPr/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на улице кто-то идёт и бежит за тобой, а до дома далеко, беги в ближайшее людное место: к магазину, автобусной остановке.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Если незнакомые взрослые пытаются увести тебя силой, сопротивляйся, кричи, зови на помощь: "Помогите! Меня уводит незнакомый человек!"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Не соглашай ни на какие предложения незнакомых взрослых.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Никуда не ходи с незнакомыми взрослыми и не садись с ними в машину.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Никогда не хвастайся тем, что у твоих взрослых много денег.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Не приглашай домой незнакомых ребят, если дома нет никого из взрослых.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Не играй с наступлением темноты.</a:t>
            </a:r>
          </a:p>
        </p:txBody>
      </p:sp>
    </p:spTree>
    <p:extLst>
      <p:ext uri="{BB962C8B-B14F-4D97-AF65-F5344CB8AC3E}">
        <p14:creationId xmlns:p14="http://schemas.microsoft.com/office/powerpoint/2010/main" val="24373376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b="1" dirty="0"/>
              <a:t>Правила поведения, когда ты один дома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Открывать дверь можно только хорошо знакомому человеку.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Не оставляй ключ от квартиры в "надежном месте"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Не вешай ключ на шнурке себе на шею.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Если ты потерял ключ - немедленно сообщи об этом родителям.</a:t>
            </a:r>
          </a:p>
        </p:txBody>
      </p:sp>
    </p:spTree>
    <p:extLst>
      <p:ext uri="{BB962C8B-B14F-4D97-AF65-F5344CB8AC3E}">
        <p14:creationId xmlns:p14="http://schemas.microsoft.com/office/powerpoint/2010/main" val="7771345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2D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71550" y="2276872"/>
            <a:ext cx="7766050" cy="3895327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altLang="ru-RU" sz="2800" dirty="0" smtClean="0"/>
              <a:t>Дорогие ребята!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800" dirty="0" smtClean="0"/>
              <a:t>  Поздравляю вас с окончанием учебного года!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800" dirty="0" smtClean="0"/>
              <a:t>Желаю вам хорошего летнего  отдыха, теплых летних солнечных дней! 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800" dirty="0" smtClean="0"/>
              <a:t>До встречи в новом учебном году!</a:t>
            </a:r>
          </a:p>
        </p:txBody>
      </p:sp>
    </p:spTree>
    <p:extLst>
      <p:ext uri="{BB962C8B-B14F-4D97-AF65-F5344CB8AC3E}">
        <p14:creationId xmlns:p14="http://schemas.microsoft.com/office/powerpoint/2010/main" val="2281835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2D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User\Рабочий стол\каникулы.jpg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692696"/>
            <a:ext cx="6527427" cy="4915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3673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2D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User\Рабочий стол\к 1.jpg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48680"/>
            <a:ext cx="8368695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5957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2D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116" y="307926"/>
            <a:ext cx="8331768" cy="6248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73404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2D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Удачи, взлёты и ненастья,</a:t>
            </a:r>
          </a:p>
          <a:p>
            <a:pPr marL="0" indent="0" algn="ctr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Жизнь полосата как матрас.</a:t>
            </a:r>
          </a:p>
          <a:p>
            <a:pPr marL="0" indent="0" algn="ctr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Пик ученического счастья,</a:t>
            </a:r>
          </a:p>
          <a:p>
            <a:pPr marL="0" indent="0" algn="ctr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 из класса переходишь в класс.</a:t>
            </a:r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endParaRPr lang="ru-RU" altLang="ru-RU" b="1" dirty="0" smtClean="0">
              <a:solidFill>
                <a:srgbClr val="7030A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636912"/>
            <a:ext cx="8147248" cy="4221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2875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2D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5"/>
          <p:cNvSpPr txBox="1">
            <a:spLocks noChangeArrowheads="1"/>
          </p:cNvSpPr>
          <p:nvPr/>
        </p:nvSpPr>
        <p:spPr bwMode="auto">
          <a:xfrm>
            <a:off x="323850" y="2144712"/>
            <a:ext cx="388811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9pPr>
          </a:lstStyle>
          <a:p>
            <a:pPr eaLnBrk="1" hangingPunct="1"/>
            <a:r>
              <a:rPr lang="ru-RU" altLang="ru-RU" sz="2400" b="1" dirty="0" err="1" smtClean="0">
                <a:solidFill>
                  <a:srgbClr val="7030A0"/>
                </a:solidFill>
                <a:latin typeface="Monotype Corsiva" panose="03010101010201010101" pitchFamily="66" charset="0"/>
              </a:rPr>
              <a:t>Дистанционка</a:t>
            </a:r>
            <a:r>
              <a:rPr lang="ru-RU" altLang="ru-RU" sz="2400" b="1" dirty="0">
                <a:solidFill>
                  <a:srgbClr val="7030A0"/>
                </a:solidFill>
                <a:latin typeface="Monotype Corsiva" panose="03010101010201010101" pitchFamily="66" charset="0"/>
              </a:rPr>
              <a:t> </a:t>
            </a:r>
            <a:r>
              <a:rPr lang="ru-RU" altLang="ru-RU" sz="2400" b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и уроки </a:t>
            </a:r>
            <a:r>
              <a:rPr lang="ru-RU" altLang="ru-RU" sz="2400" b="1" dirty="0">
                <a:solidFill>
                  <a:srgbClr val="7030A0"/>
                </a:solidFill>
                <a:latin typeface="Monotype Corsiva" panose="03010101010201010101" pitchFamily="66" charset="0"/>
              </a:rPr>
              <a:t>позади!</a:t>
            </a:r>
          </a:p>
          <a:p>
            <a:pPr eaLnBrk="1" hangingPunct="1"/>
            <a:r>
              <a:rPr lang="ru-RU" altLang="ru-RU" sz="2400" b="1" dirty="0">
                <a:solidFill>
                  <a:srgbClr val="7030A0"/>
                </a:solidFill>
                <a:latin typeface="Monotype Corsiva" panose="03010101010201010101" pitchFamily="66" charset="0"/>
              </a:rPr>
              <a:t>Нас лето в гости ждет!</a:t>
            </a:r>
          </a:p>
          <a:p>
            <a:pPr eaLnBrk="1" hangingPunct="1"/>
            <a:r>
              <a:rPr lang="ru-RU" altLang="ru-RU" sz="2400" b="1" dirty="0">
                <a:solidFill>
                  <a:srgbClr val="7030A0"/>
                </a:solidFill>
                <a:latin typeface="Monotype Corsiva" panose="03010101010201010101" pitchFamily="66" charset="0"/>
              </a:rPr>
              <a:t>Каникулы всех нас </a:t>
            </a:r>
          </a:p>
          <a:p>
            <a:pPr eaLnBrk="1" hangingPunct="1"/>
            <a:r>
              <a:rPr lang="ru-RU" altLang="ru-RU" sz="2400" b="1" dirty="0">
                <a:solidFill>
                  <a:srgbClr val="7030A0"/>
                </a:solidFill>
                <a:latin typeface="Monotype Corsiva" panose="03010101010201010101" pitchFamily="66" charset="0"/>
              </a:rPr>
              <a:t>       ждут впереди!</a:t>
            </a:r>
          </a:p>
          <a:p>
            <a:pPr eaLnBrk="1" hangingPunct="1"/>
            <a:r>
              <a:rPr lang="ru-RU" altLang="ru-RU" sz="2400" b="1" dirty="0">
                <a:solidFill>
                  <a:srgbClr val="7030A0"/>
                </a:solidFill>
                <a:latin typeface="Monotype Corsiva" panose="03010101010201010101" pitchFamily="66" charset="0"/>
              </a:rPr>
              <a:t>Закончился учебный год.</a:t>
            </a:r>
          </a:p>
        </p:txBody>
      </p:sp>
      <p:pic>
        <p:nvPicPr>
          <p:cNvPr id="2050" name="Picture 2" descr="D:\ФОТО музей 7 В\IMGP937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60648"/>
            <a:ext cx="4106672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ФОТО музей 7 В\IMGP939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284984"/>
            <a:ext cx="3818640" cy="2863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260648"/>
            <a:ext cx="4106672" cy="266429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3284984"/>
            <a:ext cx="4826752" cy="2863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6533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2D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Итоги учебной деятельности</a:t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8  класса за 2019 – 2020 учебный год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9" name="Объект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Закончили на 4 и 5</a:t>
            </a:r>
          </a:p>
          <a:p>
            <a:r>
              <a:rPr lang="ru-RU" sz="32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Каракельян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Виолетта</a:t>
            </a:r>
          </a:p>
          <a:p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Куликова Ульяна</a:t>
            </a:r>
          </a:p>
          <a:p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Терзян </a:t>
            </a:r>
            <a:r>
              <a:rPr lang="ru-RU" sz="32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Аделина</a:t>
            </a:r>
            <a:endParaRPr lang="ru-RU" sz="32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Ханджян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Эрик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Объект 10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204864"/>
            <a:ext cx="4605536" cy="3456384"/>
          </a:xfrm>
        </p:spPr>
      </p:pic>
    </p:spTree>
    <p:extLst>
      <p:ext uri="{BB962C8B-B14F-4D97-AF65-F5344CB8AC3E}">
        <p14:creationId xmlns:p14="http://schemas.microsoft.com/office/powerpoint/2010/main" val="612527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Вот и стали мы на год взрослее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2060848"/>
            <a:ext cx="7772400" cy="4114800"/>
          </a:xfrm>
        </p:spPr>
        <p:txBody>
          <a:bodyPr>
            <a:normAutofit fontScale="77500" lnSpcReduction="20000"/>
          </a:bodyPr>
          <a:lstStyle/>
          <a:p>
            <a:r>
              <a:rPr lang="ru-RU" sz="3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Самый первый шаг как граждане России вы уже сделали, получив паспорт.</a:t>
            </a:r>
          </a:p>
          <a:p>
            <a:r>
              <a:rPr lang="ru-RU" sz="3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в 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новом учебном  году </a:t>
            </a:r>
            <a:r>
              <a:rPr lang="ru-RU" sz="3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 сможете сделать первый весомый вклад в будущее России:</a:t>
            </a:r>
          </a:p>
          <a:p>
            <a:r>
              <a:rPr lang="ru-RU" sz="3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получить первый документ об образовании – Аттестат!</a:t>
            </a:r>
          </a:p>
          <a:p>
            <a:r>
              <a:rPr lang="ru-RU" sz="3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перед нами год ставит важные, но посильные.</a:t>
            </a:r>
          </a:p>
          <a:p>
            <a:r>
              <a:rPr lang="ru-RU" sz="3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Многое будет зависеть от нашего старания, целеустремлённости и трудолюбия.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71458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Вот и стали мы на год взрослее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7637784" cy="4114800"/>
          </a:xfrm>
        </p:spPr>
        <p:txBody>
          <a:bodyPr/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Дорогие  ребята! Вот и настал  долгожданный час: скоро для вас настанет веселая, беззаботная пора – каникулы… А вот потом важный и ответственный момент – 9-ый класс… </a:t>
            </a:r>
            <a:endPara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 выпускники основной средней школы!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07184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Вот и стали мы на год взрослее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3" y="1916832"/>
            <a:ext cx="820891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5400" b="1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ru-RU" sz="5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Поздравляю </a:t>
            </a:r>
            <a:r>
              <a:rPr lang="ru-RU" sz="5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вас, ребята,</a:t>
            </a:r>
            <a:r>
              <a:rPr lang="ru-RU" sz="5400" b="1" dirty="0"/>
              <a:t/>
            </a:r>
            <a:br>
              <a:rPr lang="ru-RU" sz="5400" b="1" dirty="0"/>
            </a:br>
            <a:r>
              <a:rPr lang="ru-RU" sz="5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Вы уже в 9-м классе!</a:t>
            </a:r>
            <a:r>
              <a:rPr lang="ru-RU" sz="5400" b="1" dirty="0"/>
              <a:t/>
            </a:r>
            <a:br>
              <a:rPr lang="ru-RU" sz="5400" b="1" dirty="0"/>
            </a:br>
            <a:r>
              <a:rPr lang="ru-RU" sz="5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Успехов пожелать хочу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38685282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Правила безопасного поведения на воде летом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1.Купаться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только в местах разрешённых и в присутствии взрослых.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Нельзя нырять в незнакомых местах- на дне могут оказаться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притопленные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брёвна, камни, коряги.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Не следует купаться в заболоченных местах и там, где есть водоросли и тина.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Не стоит затевать игру, где в шутку надо "топить" друг дуга.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Не поднимай ложной тревоги</a:t>
            </a:r>
            <a:r>
              <a:rPr lang="ru-RU" sz="2000" b="1" dirty="0"/>
              <a:t>.</a:t>
            </a:r>
          </a:p>
          <a:p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229658573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Палитра">
  <a:themeElements>
    <a:clrScheme name="Палитра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Палит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литра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654</Words>
  <Application>Microsoft Office PowerPoint</Application>
  <PresentationFormat>Экран (4:3)</PresentationFormat>
  <Paragraphs>72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19</vt:i4>
      </vt:variant>
    </vt:vector>
  </HeadingPairs>
  <TitlesOfParts>
    <vt:vector size="27" baseType="lpstr">
      <vt:lpstr>Arial</vt:lpstr>
      <vt:lpstr>Calibri</vt:lpstr>
      <vt:lpstr>Monotype Corsiva</vt:lpstr>
      <vt:lpstr>Tahoma</vt:lpstr>
      <vt:lpstr>Times New Roman</vt:lpstr>
      <vt:lpstr>Wingdings</vt:lpstr>
      <vt:lpstr>Тема Office</vt:lpstr>
      <vt:lpstr>Палитра</vt:lpstr>
      <vt:lpstr>Презентация PowerPoint</vt:lpstr>
      <vt:lpstr>Презентация PowerPoint</vt:lpstr>
      <vt:lpstr>Презентация PowerPoint</vt:lpstr>
      <vt:lpstr>Презентация PowerPoint</vt:lpstr>
      <vt:lpstr>Итоги учебной деятельности  8  класса за 2019 – 2020 учебный год </vt:lpstr>
      <vt:lpstr>Вот и стали мы на год взрослее</vt:lpstr>
      <vt:lpstr>Вот и стали мы на год взрослее</vt:lpstr>
      <vt:lpstr>Вот и стали мы на год взрослее</vt:lpstr>
      <vt:lpstr>Правила безопасного поведения на воде летом</vt:lpstr>
      <vt:lpstr>Хорошо летом покупаться…</vt:lpstr>
      <vt:lpstr>Нельзя плавать в запрещенных местах</vt:lpstr>
      <vt:lpstr>Чтобы не случилось беды..</vt:lpstr>
      <vt:lpstr>Правила дорожного        движения</vt:lpstr>
      <vt:lpstr>Правила поведения в общественных местах</vt:lpstr>
      <vt:lpstr>Правила личной безопасности на улице</vt:lpstr>
      <vt:lpstr>Правила поведения, когда ты один дома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Пользователь Windows</cp:lastModifiedBy>
  <cp:revision>18</cp:revision>
  <dcterms:modified xsi:type="dcterms:W3CDTF">2020-05-22T19:09:14Z</dcterms:modified>
</cp:coreProperties>
</file>